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73" r:id="rId3"/>
    <p:sldId id="272" r:id="rId4"/>
    <p:sldId id="257" r:id="rId5"/>
    <p:sldId id="259" r:id="rId6"/>
    <p:sldId id="274" r:id="rId7"/>
    <p:sldId id="275" r:id="rId8"/>
    <p:sldId id="278" r:id="rId9"/>
    <p:sldId id="276" r:id="rId10"/>
    <p:sldId id="277" r:id="rId11"/>
    <p:sldId id="271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>
        <p:scale>
          <a:sx n="66" d="100"/>
          <a:sy n="66" d="100"/>
        </p:scale>
        <p:origin x="-85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F1CBEC-7E9B-4A60-A842-107DB7C55FF6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FAB900-4C2D-4050-A0EF-78F172EB4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2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3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7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1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2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AB900-4C2D-4050-A0EF-78F172EB48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A322-014C-43D3-9031-7E9827648108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FCB9-42F8-45F9-86EF-9D6208B62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3049-90AC-4144-8232-D14BF02DD99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1D2D-003A-4253-8370-CD700CCF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296D-226F-49C2-A859-7835420A173E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7B0C-C314-4A97-9871-507DC7AF7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0ECC-BF5D-438A-B045-8594A7A894C1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52B8-05F1-42FE-85BF-BCB1F18C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CCC5-3A4B-49F3-A5A0-33B0ECFEC992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1B65-829F-4064-A309-19C14D52D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1C91-0B0E-4651-8851-8E6483CB6D0A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BF72-751A-4C30-9965-247D1464D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1652-6168-47B8-BA30-33A1DE2069D5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95D7-0C9E-48BF-A583-F21DAB558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38E3-DC0E-4681-93B4-193214D241BB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36E8-B3D9-4286-B320-D34BD372F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878D-265F-48DD-A32D-3FF7BB43E8C5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1A9-5701-4F8E-A9EA-55C6ED9B6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6F6A-221B-4AB6-B5AD-774584C1712F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4208-9F70-4AC6-85A6-3B997A388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539F-0C06-44C3-8B1A-ADB373F47E56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7F8B-1711-44B6-A42A-F04E808D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D094A4B-7756-4ACF-9F09-D1F8C53038B0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E6E38F2-A578-4A92-8997-BDE4573DA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52" y="2636912"/>
            <a:ext cx="9144000" cy="1951037"/>
          </a:xfrm>
        </p:spPr>
        <p:txBody>
          <a:bodyPr/>
          <a:lstStyle/>
          <a:p>
            <a:r>
              <a:rPr lang="ru-RU" sz="3600" b="1" dirty="0">
                <a:effectLst/>
              </a:rPr>
              <a:t>АНАЛИЗ ПОЛОЖЕНИЯ ТОЧКИ БИФУРКАЦИИ ВО ВРЕМЕННЫХ РЯДАХ ГОДОВЫХ СУММ ОСАДКОВ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28" y="6116548"/>
            <a:ext cx="8681343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</a:t>
            </a:r>
            <a:r>
              <a:rPr lang="ru-RU" sz="1200" dirty="0"/>
              <a:t>по проблемам гидрометеорологических прогнозов, экологии, климата </a:t>
            </a:r>
            <a:r>
              <a:rPr lang="ru-RU" sz="1200" dirty="0" smtClean="0"/>
              <a:t>Сибири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/>
              <a:t>Октябрь 2021 </a:t>
            </a:r>
            <a:endParaRPr lang="ru-RU" sz="1200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142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высшего образования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«Российский государственный гидрометеорологический университет»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4656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А. Д. Кузнецов, Л. В. </a:t>
            </a:r>
            <a:r>
              <a:rPr lang="ru-RU" dirty="0" err="1"/>
              <a:t>Колинбет</a:t>
            </a:r>
            <a:r>
              <a:rPr lang="ru-RU" dirty="0"/>
              <a:t>, О. С. </a:t>
            </a:r>
            <a:r>
              <a:rPr lang="ru-RU" dirty="0" err="1"/>
              <a:t>Сероухова</a:t>
            </a:r>
            <a:r>
              <a:rPr lang="ru-RU" dirty="0"/>
              <a:t>, Т. Е. </a:t>
            </a:r>
            <a:r>
              <a:rPr lang="ru-RU" dirty="0" err="1"/>
              <a:t>Симакина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459841" y="495300"/>
            <a:ext cx="8218488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10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10" name="Содержимое 6" descr="D:\1Магистерская\О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5938" y="1600200"/>
            <a:ext cx="8112125" cy="4525963"/>
          </a:xfrm>
          <a:prstGeom prst="rect">
            <a:avLst/>
          </a:prstGeom>
        </p:spPr>
      </p:pic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68312" y="836712"/>
            <a:ext cx="7704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по территории дат наступления точки бифуркации в рядах годовых сумм осадков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39750" y="476250"/>
            <a:ext cx="8291513" cy="5434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</a:rPr>
              <a:t>Выводы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Характер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тенденции осадков на </a:t>
            </a:r>
            <a:r>
              <a:rPr lang="ru-RU" sz="2800" dirty="0" err="1" smtClean="0">
                <a:solidFill>
                  <a:schemeClr val="tx1"/>
                </a:solidFill>
                <a:latin typeface="Calibri" pitchFamily="34" charset="0"/>
              </a:rPr>
              <a:t>на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 9 станциях изменился в период 1985-1990 гг.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После точки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бифуркации наблюдается устойчивое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падение количества осадков, исключая 4 станции. </a:t>
            </a:r>
          </a:p>
          <a:p>
            <a:endParaRPr lang="ru-RU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9085E-9B41-44DF-8E61-AB6A09CA191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70FAE-5AC2-4237-8650-8A9744FE0DF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7524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метрика SS – аналог минимизации значения среднеквадратического отклонения тренда от значений временного ряда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566863"/>
            <a:ext cx="7621587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F8EF0-5893-4347-8DC8-DF5B1D319618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7EE305-8591-4D09-9EDD-79DCE0928630}" type="slidenum">
              <a:rPr lang="ru-RU" sz="2000"/>
              <a:pPr>
                <a:defRPr/>
              </a:pPr>
              <a:t>2</a:t>
            </a:fld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514678" cy="570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-315416"/>
            <a:ext cx="8784976" cy="908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Исследуемая территория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28" y="6116548"/>
            <a:ext cx="8681343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</a:t>
            </a:r>
            <a:r>
              <a:rPr lang="ru-RU" sz="1200" dirty="0"/>
              <a:t>по проблемам гидрометеорологических прогнозов, экологии, климата </a:t>
            </a:r>
            <a:r>
              <a:rPr lang="ru-RU" sz="1200" dirty="0" smtClean="0"/>
              <a:t>Сибири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dirty="0"/>
              <a:t>Октябрь 2021 </a:t>
            </a:r>
            <a:endParaRPr lang="ru-RU" sz="1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-1230"/>
            <a:ext cx="8784976" cy="908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Временные ряды годовых сумм осадков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2364"/>
            <a:ext cx="7955402" cy="44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Расположение станций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7EE305-8591-4D09-9EDD-79DCE0928630}" type="slidenum">
              <a:rPr lang="ru-RU" sz="2000"/>
              <a:pPr>
                <a:defRPr/>
              </a:pPr>
              <a:t>4</a:t>
            </a:fld>
            <a:endParaRPr lang="ru-RU" sz="20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9539444"/>
              </p:ext>
            </p:extLst>
          </p:nvPr>
        </p:nvGraphicFramePr>
        <p:xfrm>
          <a:off x="323528" y="1196752"/>
          <a:ext cx="4041776" cy="489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07"/>
                <a:gridCol w="1126381"/>
                <a:gridCol w="1010444"/>
                <a:gridCol w="1010444"/>
              </a:tblGrid>
              <a:tr h="395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Широта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Долгота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37031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Армавир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34880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Астрахань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46.3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47.9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34560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Волгоград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33983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Керчь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37472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Махачкала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47.6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34824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Приморско-Ахтарск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38.2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37099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Сочи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43.6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39.8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33976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Феодосия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34646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Цимлянск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47.6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37126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Шаджатмаз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43.7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42.7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34861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Элиста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46.4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44.3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7478" name="Picture 3" descr="D:\2021\Новая папка (2)\1д\Новая папка (2)\Станци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39551" y="1988840"/>
            <a:ext cx="4523169" cy="3168352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116548"/>
            <a:ext cx="9144000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395536" y="4365104"/>
            <a:ext cx="8578528" cy="792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Расположение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точки бифуркации определяется таким номером точки, для которого выполняется следующее условие: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5</a:t>
            </a:fld>
            <a:endParaRPr lang="ru-RU" sz="2000" dirty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403648" y="4941168"/>
            <a:ext cx="7057281" cy="979763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Методика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1217158"/>
            <a:ext cx="86471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539750" y="476250"/>
            <a:ext cx="8218488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6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342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Эффективность разделения ряда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9841" y="3140968"/>
            <a:ext cx="31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Значимость  разделения ряда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429309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</a:t>
            </a:r>
            <a:r>
              <a:rPr lang="ru-RU" dirty="0"/>
              <a:t> &gt; </a:t>
            </a:r>
            <a:r>
              <a:rPr lang="en-US" i="1" dirty="0"/>
              <a:t>F</a:t>
            </a:r>
            <a:r>
              <a:rPr lang="ru-RU" baseline="-25000" dirty="0" err="1"/>
              <a:t>кр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Методика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8" y="2060848"/>
            <a:ext cx="30765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59696"/>
            <a:ext cx="1581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459841" y="495300"/>
            <a:ext cx="8218488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7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956" y="1484784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График значений параметра SS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>
                <a:latin typeface="Calibri" pitchFamily="34" charset="0"/>
              </a:rPr>
              <a:t>временного </a:t>
            </a:r>
            <a:r>
              <a:rPr lang="ru-RU" dirty="0" smtClean="0">
                <a:latin typeface="Calibri" pitchFamily="34" charset="0"/>
              </a:rPr>
              <a:t>ряда</a:t>
            </a:r>
          </a:p>
          <a:p>
            <a:r>
              <a:rPr lang="ru-RU" dirty="0">
                <a:latin typeface="Calibri" pitchFamily="34" charset="0"/>
              </a:rPr>
              <a:t>годовой суммы осадков</a:t>
            </a:r>
            <a:endParaRPr lang="ru-RU" dirty="0"/>
          </a:p>
          <a:p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9841" y="3140968"/>
            <a:ext cx="2455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График </a:t>
            </a:r>
            <a:r>
              <a:rPr lang="ru-RU" dirty="0" smtClean="0">
                <a:latin typeface="Calibri" pitchFamily="34" charset="0"/>
              </a:rPr>
              <a:t>годовой суммы осадков с найденной ТБ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Методика исследования. Пример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38992"/>
            <a:ext cx="5256584" cy="23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00" y="3068960"/>
            <a:ext cx="4773935" cy="239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459841" y="495300"/>
            <a:ext cx="8218488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8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11266" name="Диаграмма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/>
          <a:stretch>
            <a:fillRect/>
          </a:stretch>
        </p:blipFill>
        <p:spPr bwMode="auto">
          <a:xfrm>
            <a:off x="1666650" y="836713"/>
            <a:ext cx="5580645" cy="26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Диаграмма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"/>
          <a:stretch>
            <a:fillRect/>
          </a:stretch>
        </p:blipFill>
        <p:spPr bwMode="auto">
          <a:xfrm>
            <a:off x="1724482" y="3484801"/>
            <a:ext cx="5580645" cy="26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0"/>
          <p:cNvSpPr>
            <a:spLocks noGrp="1"/>
          </p:cNvSpPr>
          <p:nvPr>
            <p:ph sz="half" idx="2"/>
          </p:nvPr>
        </p:nvSpPr>
        <p:spPr>
          <a:xfrm>
            <a:off x="459841" y="495300"/>
            <a:ext cx="8218488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615C8F0-04AD-47AD-A6C9-3DC973CDAD81}" type="slidenum">
              <a:rPr lang="ru-RU" sz="2000"/>
              <a:pPr>
                <a:defRPr/>
              </a:pPr>
              <a:t>9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6116548"/>
            <a:ext cx="8912671" cy="720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Научно-практическая конференция по проблемам гидрометеорологических прогнозов, экологии, климата Сибири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/>
              <a:t>Октябрь 2021 </a:t>
            </a:r>
            <a:endParaRPr lang="ru-RU" sz="1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28725"/>
            <a:ext cx="7999413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2638</TotalTime>
  <Words>382</Words>
  <Application>Microsoft Office PowerPoint</Application>
  <PresentationFormat>Экран (4:3)</PresentationFormat>
  <Paragraphs>129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АНАЛИЗ ПОЛОЖЕНИЯ ТОЧКИ БИФУРКАЦИИ ВО ВРЕМЕННЫХ РЯДАХ ГОДОВЫХ СУММ ОСАДКОВ </vt:lpstr>
      <vt:lpstr>Презентация PowerPoint</vt:lpstr>
      <vt:lpstr>Презентация PowerPoint</vt:lpstr>
      <vt:lpstr>Расположение станций</vt:lpstr>
      <vt:lpstr>Методика исследования</vt:lpstr>
      <vt:lpstr>Методика исследования</vt:lpstr>
      <vt:lpstr>Методика исследования. Пример</vt:lpstr>
      <vt:lpstr>Результаты исследования</vt:lpstr>
      <vt:lpstr>Результаты исследования</vt:lpstr>
      <vt:lpstr>Результаты исследования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успешности прогнозов погоды по оперативным прогностическим моделям на примере г. Петропавловска-Камчатского.</dc:title>
  <dc:creator>Юлия</dc:creator>
  <cp:lastModifiedBy>Мама</cp:lastModifiedBy>
  <cp:revision>187</cp:revision>
  <dcterms:created xsi:type="dcterms:W3CDTF">2019-01-16T08:42:47Z</dcterms:created>
  <dcterms:modified xsi:type="dcterms:W3CDTF">2021-10-21T08:28:34Z</dcterms:modified>
</cp:coreProperties>
</file>