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3" r:id="rId14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55" y="-5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"/>
            <a:ext cx="17754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173736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"/>
            <a:ext cx="175260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"/>
            <a:ext cx="175260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"/>
            <a:ext cx="176784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"/>
            <a:ext cx="17754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"/>
            <a:ext cx="17221200" cy="92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"/>
            <a:ext cx="175260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"/>
            <a:ext cx="174498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"/>
            <a:ext cx="17449800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71500"/>
            <a:ext cx="17297400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"/>
            <a:ext cx="173736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Фиолетовая и Белая Темная Иллюстрация Урок Обществознания Образование Презентация</dc:title>
  <dc:creator>79025</dc:creator>
  <cp:lastModifiedBy>IVL</cp:lastModifiedBy>
  <cp:revision>2</cp:revision>
  <dcterms:created xsi:type="dcterms:W3CDTF">2006-08-16T00:00:00Z</dcterms:created>
  <dcterms:modified xsi:type="dcterms:W3CDTF">2021-10-17T13:22:42Z</dcterms:modified>
  <dc:identifier>DAEtFNzidfA</dc:identifier>
</cp:coreProperties>
</file>