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50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3" autoAdjust="0"/>
    <p:restoredTop sz="94622" autoAdjust="0"/>
  </p:normalViewPr>
  <p:slideViewPr>
    <p:cSldViewPr>
      <p:cViewPr varScale="1">
        <p:scale>
          <a:sx n="48" d="100"/>
          <a:sy n="48" d="100"/>
        </p:scale>
        <p:origin x="-86" y="-69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"/>
            <a:ext cx="17068800" cy="9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639"/>
          <a:stretch>
            <a:fillRect/>
          </a:stretch>
        </p:blipFill>
        <p:spPr bwMode="auto">
          <a:xfrm>
            <a:off x="381000" y="419100"/>
            <a:ext cx="17449800" cy="9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"/>
            <a:ext cx="176022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181356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"/>
            <a:ext cx="175260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"/>
            <a:ext cx="1767840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"/>
            <a:ext cx="176022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"/>
            <a:ext cx="174498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"/>
            <a:ext cx="174498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"/>
            <a:ext cx="17297400" cy="9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"/>
            <a:ext cx="174498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"/>
            <a:ext cx="17449800" cy="9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"/>
            <a:ext cx="17145000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"/>
            <a:ext cx="17449800" cy="9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"/>
            <a:ext cx="17373600" cy="9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"/>
            <a:ext cx="17602200" cy="9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Белый Простой Геометрический Презентация</dc:title>
  <dc:creator>79025</dc:creator>
  <cp:lastModifiedBy>IVL</cp:lastModifiedBy>
  <cp:revision>17</cp:revision>
  <dcterms:created xsi:type="dcterms:W3CDTF">2006-08-16T00:00:00Z</dcterms:created>
  <dcterms:modified xsi:type="dcterms:W3CDTF">2021-10-17T13:37:09Z</dcterms:modified>
  <dc:identifier>DAEqVNeY64o</dc:identifier>
</cp:coreProperties>
</file>