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9" r:id="rId2"/>
    <p:sldId id="420" r:id="rId3"/>
    <p:sldId id="421" r:id="rId4"/>
    <p:sldId id="422" r:id="rId5"/>
    <p:sldId id="423" r:id="rId6"/>
    <p:sldId id="424" r:id="rId7"/>
    <p:sldId id="425" r:id="rId8"/>
    <p:sldId id="427" r:id="rId9"/>
    <p:sldId id="426" r:id="rId10"/>
    <p:sldId id="428" r:id="rId11"/>
    <p:sldId id="429" r:id="rId12"/>
    <p:sldId id="36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411B"/>
    <a:srgbClr val="CC0000"/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CBCA2-8E7E-449F-9B65-33E2A0A0067F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D79BB-60D1-470C-AE8F-AC9FAE8016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7522-2B69-4B1C-BE54-46333A1A75C1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07522-2B69-4B1C-BE54-46333A1A75C1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3CC8F-8399-4108-B53D-97655C656B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Казьмин Сергей\Pictures\001025 (Лес, поле, трава, небо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-1260648" y="0"/>
            <a:ext cx="1166529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b="1" dirty="0" smtClean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2000" b="1" dirty="0" smtClean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3441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КЛИМОВ Олег Викторович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3441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КАЗЬМИН   Сергей   Петрович *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endParaRPr lang="ru-RU" sz="3200" b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b="1" dirty="0" smtClean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2800" b="1" dirty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972616" y="476672"/>
            <a:ext cx="11017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Сибирский региональный научно-исследовательский гидрометеорологический институт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(Новосибирск)</a:t>
            </a:r>
          </a:p>
          <a:p>
            <a:pPr algn="ctr"/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Западно-Сибирское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отделение Института леса им. В.Н. Сукачёва СО РАН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(Новосибирск) *</a:t>
            </a: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-468560" y="2403555"/>
            <a:ext cx="986509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318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318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ЭКОЛОГИЧЕСКИЙ МОНИТОРИНГ ЗАГРЯЗНЕНИЯ ПРИРОДНОЙ СРЕДЫ</a:t>
            </a:r>
          </a:p>
          <a:p>
            <a:pPr indent="4318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 РАЙОНАХ РАЗРАБОТКИ НЕФТЯНЫХ МЕСТОРОЖДЕНИЙ ЗАПАДНОЙ СИБИРИ</a:t>
            </a:r>
          </a:p>
          <a:p>
            <a:pPr marL="0" marR="0" lvl="0" indent="43180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cap="none" normalizeH="0" baseline="0" dirty="0" smtClean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733256"/>
            <a:ext cx="889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Загрязнение почв нефтью распространено на нефтяных месторождениях при экологическом мониторинге в значительно меньшей степени, чем засоление. Растительность на всем участке засоления была почти полностью уничтожена. 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512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907603"/>
            <a:ext cx="9144000" cy="4278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Проведённые мониторинговые исследования показали, что существенных изменений в качественном составе опробованных компонентов экосистем не произошло.  Отмечено присутствие загрязняющих компонентов и природных элементов с близкими  концентрациями на аналогичных участках в зоне техногенного влияния, на контрольных и фоновых территориях.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Изменения растительного покрова на прилегающих площадях к нефтепромыслам незначительны. В целом загрязнение окружающей среды на рассматриваемых углеводородных месторождениях имело "пульсирующий" характер, но при этом тенденции прогрессирующего загрязнения не отмечено, из-за принятых руководством нефтепромыслов своевременно данных мониторинговых работ.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Так как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Васюганье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является  районом повышенной экологической опасности, в дальнейшем оценить преобразования экосистем региона можно лишь с учетом действующего законодательства и требований нормативно-методических документов Министерства природных ресурсов и экологии РФ по ведению постоянного слежения состояния природных комплексов особо охраняемых территорий.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Содержимое 4" descr="DSC0563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Прямоугольник 3"/>
          <p:cNvSpPr>
            <a:spLocks noChangeArrowheads="1"/>
          </p:cNvSpPr>
          <p:nvPr/>
        </p:nvSpPr>
        <p:spPr bwMode="auto">
          <a:xfrm>
            <a:off x="1331913" y="2060575"/>
            <a:ext cx="6769100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4800" b="1">
              <a:solidFill>
                <a:srgbClr val="FF0000"/>
              </a:solidFill>
            </a:endParaRPr>
          </a:p>
          <a:p>
            <a:pPr algn="ctr"/>
            <a:r>
              <a:rPr lang="ru-RU" sz="5400" b="1">
                <a:solidFill>
                  <a:srgbClr val="CC0000"/>
                </a:solidFill>
              </a:rPr>
              <a:t>Спасибо  за внимание!</a:t>
            </a:r>
            <a:endParaRPr lang="ru-RU" sz="540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Воздействие на природную среду во второй половине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XX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-го века  изменилось после начала освоения нефтегазовых районов Западной Сибири. Сложившиеся ранее взаимоотношения населения с природной средой оказались во многом нарушены. Её решение будет длительным и крайне затратным.</a:t>
            </a:r>
          </a:p>
          <a:p>
            <a:pPr indent="4572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572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79594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5103674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эксплуатации месторождений необходим комплекс инженерных сооружений по добыче, сбору, хранению и подготовке нефти к транспортировке. Строительство магистральных нефтепроводов, компрессорных станций, подъездных трасс к кустовым площадкам приводит с одной стороны к изменению качественного состава среды обитания, а с другой – к снижению естественной способности к самовосстановлению природных ландшафтов. 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645024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Сургутский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район (его правобережная часть относительно Оби) - один из основных регионов добычи углеводородного сырья России. Основные черты  природной среды указанного региона четко разделяются по строению на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субширотно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протягивающиеся полосы.  </a:t>
            </a:r>
          </a:p>
          <a:p>
            <a:pPr indent="457200" algn="just"/>
            <a:endPara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Среди крупнейших нефтяных месторождений, разрабатываемых здесь: Федоровское,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Лянторское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Ай-Пимское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Западно-Сургутское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Нижне-Сортымское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Тянское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457200" algn="just"/>
            <a:endPara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Рямы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(заболоченные леса) и открытые болота господствуют на значительной части территорий нефтепромыслов. 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65715" cy="354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076056" y="332656"/>
            <a:ext cx="3888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Типы геолого-геоморфологической основы ландшафтов правобережной (северной) части </a:t>
            </a:r>
            <a:r>
              <a:rPr lang="ru-RU" sz="12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Сургутского</a:t>
            </a:r>
            <a:r>
              <a:rPr lang="ru-RU" sz="12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района:</a:t>
            </a:r>
          </a:p>
          <a:p>
            <a:pPr algn="just"/>
            <a:r>
              <a:rPr lang="ru-RU" sz="12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1 - холмисто-грядовых краевых образований последнего оледенения; 2 - первично пологоволнистой озерно-ледниковой прибрежной равнины, позже расчлененной эрозией; 3 - первично плоской озерно-ледниковой равнины с котловинно-термокарстовым расчленением; 4 - пологоволнистой озерной равнины; 5 - пологоволнистой и плоской </a:t>
            </a:r>
            <a:r>
              <a:rPr lang="ru-RU" sz="12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флювиальной</a:t>
            </a:r>
            <a:r>
              <a:rPr lang="ru-RU" sz="12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позднеледниково-голоценовой</a:t>
            </a:r>
            <a:r>
              <a:rPr lang="ru-RU" sz="12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равнины, расчленённой эрозией</a:t>
            </a:r>
            <a:endParaRPr lang="ru-RU" sz="12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проведении разведочных работ на нефть в прошлом веке были созданы шламовые амбары-накопители, заполненные отходами бурения.  На территории Западной Сибири их насчитывалось тысячи. Считается, что воздействие на природную среду шламовых растворов сходно с воздействием разливов нефти и минерализованных вод в результате фильтрации с грунтовыми водами или с поверхностным стоком.</a:t>
            </a:r>
          </a:p>
          <a:p>
            <a:pPr indent="457200"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Рекультивация шламовых амбаров состояла в засыпке или заливке водой, чтобы не попали птицы и мелкие животные, стоимость которой была несколько миллионов.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844824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44824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93096"/>
            <a:ext cx="297633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293096"/>
            <a:ext cx="2987824" cy="224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293096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916832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конце прошлого века под руководством д.б.н. Седых В.Н.  (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Западно-Сибирский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филиал ИЛ СО РАН) с привлечением ИЛ СО РАН, ИП РАН, ИПА СО РАН,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СибНИГМИ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НГПЭ комплексно изучалось влияние шламовых амбаров в различных геолого-геоморфологических ландшафтах по разрозненным нефтяным месторождениям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Сургутского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 на природную среду и выработку рекомендаций, отвечающих современным требованиям по дальнейшему освоению региона  "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Сургутнефтегаз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".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437112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Разработанный метод (посадка саженцев и черенков ивняка на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обваловке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решил проблему технологии рекультиваций на территории нефтепромыслов "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Сургутнефтегаз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".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2016 г. по заказу НИИ «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Транснефть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(Москва) ЗСО ИЛ СО РАН проводит исследование по восстановлению загрязненных нефтью болотных почв вдоль нефтепроводов методом лесной рекультивацией.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796819"/>
            <a:ext cx="2016224" cy="268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844824"/>
            <a:ext cx="2088232" cy="261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_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105737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4005064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ru-RU" sz="16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начала текущего века с целью изучения экологической ситуации на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Верх-Тарском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Восточно-Тарском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Малоичском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нефтяных месторождениях, расположенных в Северном и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Кыштовском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районах Новосибирской области, для выявления и установления характера влияния техногенных объектов на экосистемы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Васюганья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проводились ежеквартальные в годовом цикле мониторинговые  исследования по специально разработанным программам работниками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СибНИГМИ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Центра мониторинга геологической среды Новосибирской области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/>
            <a:endParaRPr lang="ru-RU" sz="16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16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1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661248"/>
            <a:ext cx="896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ru-RU" sz="16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процессе проведённых исследований была получена информация о фоновом состоянии и причинах загрязнения природной среды (атмосферный воздух, поверхностные и подземные воды, донные отложения, почвенно-растительный покров и животный мир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5288339"/>
            <a:ext cx="88924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260648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F243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Васюганская болотная система Западной Сибири является уникальным природным объектом, с различных точек зрения: физико-географической, водоснабженческой, биологической и природоохранной.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F243E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F243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 экологические ситуации в </a:t>
            </a:r>
            <a:r>
              <a:rPr lang="ru-RU" sz="1600" b="1" dirty="0" err="1" smtClean="0">
                <a:solidFill>
                  <a:srgbClr val="0F243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Васюганье</a:t>
            </a:r>
            <a:r>
              <a:rPr lang="ru-RU" sz="1600" b="1" dirty="0" smtClean="0">
                <a:solidFill>
                  <a:srgbClr val="0F243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напряженные и связаны в основном с разработкой нефтяных месторождений, эксплуатацией леспромхозами лесных массивов с соответствующими последствиями при нарушении природного равновесия.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F243E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F243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Возникшие и ожидаемые отрицательные изменения в лесоболотных комплексах вызывают обоснованные опасения за их будущее в мировой общественности.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F243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F243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Контроль над Васюганскими болотами с 2007 г. взят ЮНЕСКО ООН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3950449" cy="511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5301208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период ведения экологического мониторинга объектами контроля при оценке состояния атмосферного воздуха на лицензионных территориях Верх-Тарского и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Малоичского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месторождений были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подфакельные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наблюдения в зоне влияния факельных установок. Наибольший вклад в загрязнение атмосферы по массе выбросов вносят оксид углерода, диоксид азота, сажа и пыль.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09" y="1340768"/>
            <a:ext cx="460851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Изображение 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1340768"/>
            <a:ext cx="460961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09120"/>
            <a:ext cx="88924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современном этапе применяются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безамбарные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технологии бурения скважин. Для сбора, утилизации и переработки отходов на территории Верх-Тарского месторождения в 2008 г. был по экологическому мониторингу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СибНИГМИ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введён в эксплуатацию полигон для нетоксичных промышленных и твёрдых бытовых отходов, буровых шламов, а также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нефтезагрязнённого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снега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Срок эксплуатации полигона рассчитан на 20 лет. Нефтесодержащие отходы собираются в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нефтешламовом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амбаре и по мере накопления перерабатываются на мобильной установке канадской фирмы «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Swaco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043636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5069</TotalTime>
  <Words>924</Words>
  <Application>Microsoft Office PowerPoint</Application>
  <PresentationFormat>Экран (4:3)</PresentationFormat>
  <Paragraphs>73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Казьмин</dc:creator>
  <cp:lastModifiedBy>ф</cp:lastModifiedBy>
  <cp:revision>488</cp:revision>
  <dcterms:created xsi:type="dcterms:W3CDTF">2011-05-15T09:11:35Z</dcterms:created>
  <dcterms:modified xsi:type="dcterms:W3CDTF">2021-10-21T19:30:03Z</dcterms:modified>
</cp:coreProperties>
</file>