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9" r:id="rId2"/>
    <p:sldId id="410" r:id="rId3"/>
    <p:sldId id="409" r:id="rId4"/>
    <p:sldId id="411" r:id="rId5"/>
    <p:sldId id="412" r:id="rId6"/>
    <p:sldId id="413" r:id="rId7"/>
    <p:sldId id="415" r:id="rId8"/>
    <p:sldId id="416" r:id="rId9"/>
    <p:sldId id="417" r:id="rId10"/>
    <p:sldId id="418" r:id="rId11"/>
    <p:sldId id="419" r:id="rId12"/>
    <p:sldId id="3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CBCA2-8E7E-449F-9B65-33E2A0A0067F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D79BB-60D1-470C-AE8F-AC9FAE8016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07522-2B69-4B1C-BE54-46333A1A75C1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азьмин Сергей\Pictures\001025 (Лес, поле, трава, небо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-1260648" y="0"/>
            <a:ext cx="1166529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2000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КАЗЬМИН   Сергей   Петрович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ФИРСОВА Татьяна Николаевна*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sz="3200" b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2800" b="1" dirty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72616" y="476672"/>
            <a:ext cx="11017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Западно-Сибирское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отделение Института леса им. В.Н. Сукачёва СО РАН 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(Новосибирск)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леса им. В.Н. Сукачёва СО РАН (Красноярск)*</a:t>
            </a:r>
            <a:endParaRPr lang="ru-RU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-468560" y="2403555"/>
            <a:ext cx="986509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31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31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ЗАТОПЛЕНИЕ </a:t>
            </a:r>
            <a:r>
              <a:rPr lang="ru-RU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ПОДТОПЛЕНИЕ ВОДООХРАННЫХ ЗОН НАСЕЛЕННЫХ ПУНКТОВ НА ЮГЕ КРАСНОЯРСКОГО КРАЯ (НА ПРИМЕРЕ РЕКИ ОЯ)</a:t>
            </a:r>
          </a:p>
          <a:p>
            <a:pPr marL="0" marR="0" lvl="0" indent="43180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cap="none" normalizeH="0" baseline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2988353" cy="23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0"/>
            <a:ext cx="3096344" cy="239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4826675"/>
            <a:ext cx="89644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Институтом леса СО РАН были проведены исследования для Национального парка «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Шушенский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бор» с целью оценки и снижения негативного воздействия  подтопления на лесные экосистемы. Анализом динамики климатических колебаний на метеорологических станциях (в т.ч. Ермаковское) оценены причины подтопления, в первую очередь повышение уровня грунтовых вод. </a:t>
            </a:r>
          </a:p>
          <a:p>
            <a:pPr indent="457200" algn="just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мае 2021 г. в райцентре Ермаковское осадки составили 119 мм, за аналогичный период 2020 г. - 48 мм, норма по многолетним данным  - 59 мм. 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2448272" cy="189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636912"/>
            <a:ext cx="1584634" cy="151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564904"/>
            <a:ext cx="1512168" cy="1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0"/>
            <a:ext cx="168011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915816" y="2204864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распределение средних температур воздуха с мая по сентябрь</a:t>
            </a:r>
            <a:endParaRPr lang="ru-RU" sz="1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468560" y="4365104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распределение среднемноголетней </a:t>
            </a:r>
          </a:p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величины атмосферных осадков</a:t>
            </a:r>
            <a:endParaRPr lang="ru-RU" sz="1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32856"/>
            <a:ext cx="3203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расположение </a:t>
            </a:r>
            <a:r>
              <a:rPr lang="ru-RU" sz="1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ключевыхметеостанций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Минусинск, Ермаковское и Оленья речка.</a:t>
            </a:r>
            <a:endParaRPr lang="ru-RU" sz="1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47656" y="1700808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зависимость средней температуры воздуха с мая по сентябрь от высоты местности и суммы температур за этот период на ключевых метеостанциях</a:t>
            </a:r>
            <a:endParaRPr lang="ru-RU" sz="1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87824" y="4149080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зависимость осадков от высоты местности и их суммы на ключевых метеостанциях</a:t>
            </a:r>
            <a:endParaRPr lang="ru-RU" sz="1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12160" y="4149080"/>
            <a:ext cx="2862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зависимость осадков с мая по сентябрь от высоты местности и их суммы на ключевых метеостанциях</a:t>
            </a:r>
            <a:endParaRPr lang="ru-RU" sz="1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4370620"/>
            <a:ext cx="89644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дальнейшем для предотвращения затопления и подтопления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водоохранных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 населенных пунктов в долине р.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необходимо проведение детальных изысканий в верховье водотока, согласно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 104.13330.2016 «Инженерная защита территории от затопления и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подтопления» - (актуализированная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редакция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СНиП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2.06.15-85, утв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приказом Министерства строительства и жилищно-коммунального хозяйства РФ от 16 декабря 2016 г. №</a:t>
            </a:r>
            <a:r>
              <a:rPr lang="ru-RU" sz="1600" b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964/пр</a:t>
            </a: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.).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Воды отводятся созданным каналом и сброс в паводковый период регулируется им.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мониторинга на основе ГИС технологий и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гидроклиматических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моделей позволит обеспечить надежные прогнозы опасных гидрологических явлений и снизить потенциальный ущерб, за счет своевременного проведения превентивных мероприятий.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205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Содержимое 4" descr="DSC056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1331913" y="2060575"/>
            <a:ext cx="67691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4800" b="1">
              <a:solidFill>
                <a:srgbClr val="FF0000"/>
              </a:solidFill>
            </a:endParaRPr>
          </a:p>
          <a:p>
            <a:pPr algn="ctr"/>
            <a:r>
              <a:rPr lang="ru-RU" sz="5400" b="1">
                <a:solidFill>
                  <a:srgbClr val="CC0000"/>
                </a:solidFill>
              </a:rPr>
              <a:t>Спасибо  за внимание!</a:t>
            </a:r>
            <a:endParaRPr lang="ru-RU" sz="540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48680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Затопление территории в результате повышения уровня гидрографической сети (водотока, а также водоема в определенном районе) и подтопление (подъем зеркала грунтовых вод до земной поверхности) являются из существенных негативных факторов для жизнедеятельности населения. </a:t>
            </a:r>
          </a:p>
          <a:p>
            <a:pPr indent="457200" algn="just"/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Водоохранной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зоной является территория, прилегающая к водотоку или водоёму, на которой устанавливается специальный режим хозяйственной деятельности. Соблюдение специального гидрологического режима на территории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водоохранных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зон населенных пунктов является составной частью комплекса природоохранных мер по улучшению экологического состояния, благоустройству прибрежной территории водного объекта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7200" algn="just"/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Интенсивность естественной затопляемости 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подтопляемости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определяется региональными климатическими факторами и геолого-геоморфологическими условиями территории.</a:t>
            </a:r>
          </a:p>
          <a:p>
            <a:pPr indent="457200" algn="just"/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Проследить динамику затопления и подтопления населённых пунктов можно только вместе с корреляцией на возможные изменения климата.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103674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Исток р.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Оя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находится в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Ойском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озере горного хребта Западного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Саяна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Протяженностью 254 км, водоток протекает по территории Ермаковского и Шушенского административных районов на юге Красноярского края. Средний расход составляет 45 куб. м/с, площадь водосборного бассейна 5300 кв. км. Река относится к Енисейскому бассейновому округу и впадает в р. Енисей южнее Минусинской котловины.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488832" cy="493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57192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конце 2019 г. выполнена работа по определению границ зон затопления, подтопления территорий, прилегающих к водотоку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(райцентр Ермаковское) и её правобережному притоку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Суетук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(с. Нижний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Суетук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465849" cy="396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25144"/>
            <a:ext cx="5724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результате снеготаяния и выпадения обильных осадков в конце мая 2021 г. на юге Красноярского края наблюдался резкий подъем уровня воды в р.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в устье ее правобережного притока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Суетук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585665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4941168"/>
            <a:ext cx="262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Произошло затопление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водоохранной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зоны 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692696"/>
            <a:ext cx="2952328" cy="393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8112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Наиболее благоприятные условия для пополнения запасов грунтовых вод отмечаются в зонах затопления при половодье</a:t>
            </a:r>
            <a:r>
              <a:rPr lang="ru-RU" dirty="0" smtClean="0"/>
              <a:t>,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т.к. разгрузка первого водоносного горизонта происходит в водоток, а высокое стояние паводковых вод способствует выходу грунтовых вод на земную поверхность. </a:t>
            </a:r>
            <a:endParaRPr lang="ru-RU" dirty="0" smtClean="0"/>
          </a:p>
          <a:p>
            <a:pPr indent="457200" algn="just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связи с подъемом уровня поверхностных вод, произошло повышение зеркала грунтовых вод. Это наглядно отмечено в конце мая 2021 г.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13520"/>
            <a:ext cx="1871701" cy="24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060848"/>
            <a:ext cx="19442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-27383"/>
            <a:ext cx="2160240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924944"/>
            <a:ext cx="1314146" cy="175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4824" y="188641"/>
            <a:ext cx="1350149" cy="18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88641"/>
            <a:ext cx="1368152" cy="18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60648"/>
            <a:ext cx="2160240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060848"/>
            <a:ext cx="234915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79512" y="5116543"/>
            <a:ext cx="89644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44750" algn="l"/>
                <a:tab pos="5008563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ночь на 21 мая 2021 г. паводковая вода устремилась к селу Нижний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Суэтук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Ермаковского района. Возникла угроза затопления. Спасателям ГУ МЧС РФ по Красноярскому краю пришлось разрушить дорожное полотно и прокопать ров, чтобы отвести воду от населенного пункта. Угроза подтопления села была устранена. Дорогу восстановили, когда уровень воды в водотоках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Суэтук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вернулся в норму.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6124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Прилегающие к р.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улицы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Курнатовского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Мостовая, </a:t>
            </a:r>
            <a:r>
              <a:rPr lang="ru-RU" b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Демьяна Бедного) в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райцентре Ермаковское в конце мая 2021 г. были затоплены.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3425957" cy="256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37827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284984"/>
            <a:ext cx="3665984" cy="212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8884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Речной пост на р.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который является репрезентативным - пост в райцентре Ермаковское, расположенный на расстоянии  в 80 км от устья, период наблюдения с 1928 г. до настоящего времени.</a:t>
            </a:r>
          </a:p>
          <a:p>
            <a:pPr indent="457200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Составляющими стока весеннего половодья являются - снеговая (69%), дождевая (24%), грунтовая (7%), общий сток за половодье - 197 мм, доля стока весеннего половодья в общем объеме среднего годового стока - 48%. 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4075</TotalTime>
  <Words>656</Words>
  <Application>Microsoft Office PowerPoint</Application>
  <PresentationFormat>Экран (4:3)</PresentationFormat>
  <Paragraphs>45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Казьмин</dc:creator>
  <cp:lastModifiedBy>ф</cp:lastModifiedBy>
  <cp:revision>398</cp:revision>
  <dcterms:created xsi:type="dcterms:W3CDTF">2011-05-15T09:11:35Z</dcterms:created>
  <dcterms:modified xsi:type="dcterms:W3CDTF">2021-10-21T03:09:20Z</dcterms:modified>
</cp:coreProperties>
</file>